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  <p:embeddedFont>
      <p:font typeface="Inter"/>
      <p:regular r:id="rId30"/>
    </p:embeddedFont>
    <p:embeddedFont>
      <p:font typeface="Inter"/>
      <p:regular r:id="rId31"/>
    </p:embeddedFont>
    <p:embeddedFont>
      <p:font typeface="Inter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0" Type="http://schemas.openxmlformats.org/officeDocument/2006/relationships/font" Target="fonts/font6.fntdata"/><Relationship Id="rId31" Type="http://schemas.openxmlformats.org/officeDocument/2006/relationships/font" Target="fonts/font7.fntdata"/><Relationship Id="rId3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slideLayout" Target="../slideLayouts/slideLayout16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slideLayout" Target="../slideLayouts/slideLayout19.xml"/><Relationship Id="rId11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reactnative.dev/docs/flexbox" TargetMode="External"/><Relationship Id="rId2" Type="http://schemas.openxmlformats.org/officeDocument/2006/relationships/image" Target="../media/image-3-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Native Layout Mastery: Flexbox for Modern UIs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 the power of Flexbox in React Native to create responsive, flexible layouts that adapt to any screen size.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Flexbox Nesting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4647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1934647"/>
            <a:ext cx="3285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parent container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425065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outermost View defines the main layout boundaries with flex: 1.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377684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377684"/>
            <a:ext cx="3552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section containers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86810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child Views that organize content into logical sections.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45781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457819"/>
            <a:ext cx="3756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 component containers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49482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section can contain component Views with their own flex properties.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900857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900857"/>
            <a:ext cx="38858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Position individual elements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391275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innermost Views contain the actual UI elements to display.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443"/>
            <a:ext cx="629364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Example: Horizontal layout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866424"/>
            <a:ext cx="13042821" cy="5484733"/>
          </a:xfrm>
          <a:prstGeom prst="roundRect">
            <a:avLst>
              <a:gd name="adj" fmla="val 14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874044"/>
            <a:ext cx="13027581" cy="54694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994291" y="1997273"/>
            <a:ext cx="5493901" cy="4297918"/>
          </a:xfrm>
          <a:prstGeom prst="roundRect">
            <a:avLst>
              <a:gd name="adj" fmla="val 1884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984766" y="1997273"/>
            <a:ext cx="5512951" cy="4297918"/>
          </a:xfrm>
          <a:prstGeom prst="roundRect">
            <a:avLst>
              <a:gd name="adj" fmla="val 673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1177528" y="2141815"/>
            <a:ext cx="5127427" cy="4008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StyleSheet } from 'react-native';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FlexboxExample = () =&gt; {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style={styles.box} /&gt;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style={styles.box} /&gt;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style={styles.box} /&gt;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FlexboxExample;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881336" y="1997273"/>
            <a:ext cx="6754892" cy="5223034"/>
          </a:xfrm>
          <a:prstGeom prst="roundRect">
            <a:avLst>
              <a:gd name="adj" fmla="val 1550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6871811" y="1997273"/>
            <a:ext cx="6773942" cy="5223034"/>
          </a:xfrm>
          <a:prstGeom prst="roundRect">
            <a:avLst>
              <a:gd name="adj" fmla="val 554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7064573" y="2141815"/>
            <a:ext cx="6388418" cy="493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flexDirection: 'row', // Horizontal layout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'space-around', // Distribute items evenly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'center', // Center items vertically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'#F5FCFF',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20,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box: {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width: 80,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height: 80,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'#3498db',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4,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5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377"/>
            <a:ext cx="53509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Example: Vertical layout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52255"/>
            <a:ext cx="13042821" cy="5454968"/>
          </a:xfrm>
          <a:prstGeom prst="roundRect">
            <a:avLst>
              <a:gd name="adj" fmla="val 13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859875"/>
            <a:ext cx="13027581" cy="54397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982980" y="1976318"/>
            <a:ext cx="5314593" cy="4336018"/>
          </a:xfrm>
          <a:prstGeom prst="roundRect">
            <a:avLst>
              <a:gd name="adj" fmla="val 1758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973931" y="1976318"/>
            <a:ext cx="5332690" cy="4336018"/>
          </a:xfrm>
          <a:prstGeom prst="roundRect">
            <a:avLst>
              <a:gd name="adj" fmla="val 628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1155383" y="2112407"/>
            <a:ext cx="4969788" cy="4063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StyleSheet } from 'react-native';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VerticalFlexboxExample = () =&gt; {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style={styles.box} /&gt;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style={styles.box} /&gt;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style={styles.box} /&gt;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VerticalFlexboxExample;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668095" y="1976318"/>
            <a:ext cx="6979444" cy="5206841"/>
          </a:xfrm>
          <a:prstGeom prst="roundRect">
            <a:avLst>
              <a:gd name="adj" fmla="val 1464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6659047" y="1976318"/>
            <a:ext cx="6997541" cy="5206841"/>
          </a:xfrm>
          <a:prstGeom prst="roundRect">
            <a:avLst>
              <a:gd name="adj" fmla="val 523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6840498" y="2112407"/>
            <a:ext cx="6634639" cy="493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flexDirection: 'column', // Vertical layout (this is default, so could be omitted)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'space-around', // Distribute items evenly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'center', // Center items horizontally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'#F5FCFF',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20,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box: {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width: 100,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height: 100,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'#27ae60', // Green color for the boxes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4,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marginVertical: 10, // Add some vertical spacing between boxes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2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Creating Equal-Width Columns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4923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20254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3462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 Style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3462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flexDirection: 'row'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85286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965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 Style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965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flex: 1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50318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6468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6468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margin: 5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15350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2972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Alignment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2972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alignItems: 'center'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066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the same flex value (typically 1) to each column. Add margin for spacing. The container should have flexDirection: 'row'.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876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Different Screen Sizes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Small Screens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 elements vertically. Use flex: 1 sparingly. Focus on critical content.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multi-column layouts. Take advantage of additional screen space with expanded content.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3144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Landscape Orientation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 to Dimensions API changes. Adjust layouts dynamically when orientation changes.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3933"/>
            <a:ext cx="654498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Flexbox Patterns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122295"/>
            <a:ext cx="2474833" cy="247483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78" y="3122295"/>
            <a:ext cx="2474952" cy="247495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64" y="3122295"/>
            <a:ext cx="2474952" cy="247495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851" y="3122295"/>
            <a:ext cx="2474952" cy="247495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38" y="3122295"/>
            <a:ext cx="2474952" cy="247495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3790" y="5958959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patterns solve most layout needs in React Native applications. Master them for efficient UI development.</a:t>
            </a:r>
            <a:endParaRPr lang="en-US" sz="1600" dirty="0"/>
          </a:p>
        </p:txBody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4156"/>
            <a:ext cx="689860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Debugging Flexbox Layouts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09742" y="1808202"/>
            <a:ext cx="22860" cy="5557242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6716494" y="2026325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30" y="18082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628" y="1846421"/>
            <a:ext cx="306110" cy="3826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0465" y="18783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 borders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30465" y="2319576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borderWidth: 1 and different borderColors to visualize container boundaries.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716494" y="359937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30" y="33812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28" y="3419475"/>
            <a:ext cx="306110" cy="3826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30465" y="34513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 flex values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530465" y="3892629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flex values are appropriate for desired layout proportions.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716494" y="4845725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30" y="46276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356628" y="466582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7530465" y="4697730"/>
            <a:ext cx="30184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 on multiple devices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7530465" y="5138976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layouts on different screen sizes to ensure responsiveness.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6716494" y="641877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21" name="Shape 16"/>
          <p:cNvSpPr/>
          <p:nvPr/>
        </p:nvSpPr>
        <p:spPr>
          <a:xfrm>
            <a:off x="6280130" y="62006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628" y="6238875"/>
            <a:ext cx="306110" cy="382667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30465" y="62707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React DevTools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7530465" y="6712029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Inspect component hierarchy and style properties during development.</a:t>
            </a:r>
            <a:endParaRPr lang="en-US" sz="160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4156"/>
            <a:ext cx="670179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Flexbox Mistakes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8082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7" y="1846421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7087" y="18783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Forgetting flex: 1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57087" y="2319576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 views need flex: 1 to fill available space. Without it, they may collapse.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93790" y="33812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7" y="3419475"/>
            <a:ext cx="306110" cy="3826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57087" y="34513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Mixing flexDirection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457087" y="3892629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Confusing which direction justifyContent and alignItems apply to based on direction.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93790" y="495431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87" y="4992529"/>
            <a:ext cx="306110" cy="3826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7087" y="50244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Platform differences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457087" y="5465683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flexbox behaviors differ between iOS and Android. Test on both.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93790" y="62006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87" y="6238875"/>
            <a:ext cx="306110" cy="38266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57087" y="6270784"/>
            <a:ext cx="348353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Overusing fixed dimensions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1457087" y="6712029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Relying too much on fixed widths and heights instead of flex proportions.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3003"/>
            <a:ext cx="830222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 for Mastering Layouts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209205"/>
            <a:ext cx="1614011" cy="117609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46" y="2763560"/>
            <a:ext cx="287060" cy="358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5514" y="2413278"/>
            <a:ext cx="331481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Master Advanced Patterns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065514" y="2854523"/>
            <a:ext cx="651260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complex layouts like animated transitions and parallax effects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912400" y="3401258"/>
            <a:ext cx="8873252" cy="11430"/>
          </a:xfrm>
          <a:prstGeom prst="roundRect">
            <a:avLst>
              <a:gd name="adj" fmla="val 750139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436263"/>
            <a:ext cx="3228022" cy="117609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46" y="3844885"/>
            <a:ext cx="287060" cy="3587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2520" y="3640336"/>
            <a:ext cx="374142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Real-World Components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872520" y="4081582"/>
            <a:ext cx="572571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reusable UI component libraries with flexible layouts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719405" y="4628317"/>
            <a:ext cx="8066246" cy="11430"/>
          </a:xfrm>
          <a:prstGeom prst="roundRect">
            <a:avLst>
              <a:gd name="adj" fmla="val 750139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663321"/>
            <a:ext cx="4842034" cy="117609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846" y="5071943"/>
            <a:ext cx="287060" cy="35873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79525" y="4867394"/>
            <a:ext cx="296679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Study Design Principles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679525" y="5308640"/>
            <a:ext cx="620780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UI/UX best practices to inform your layout decisions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526411" y="5855375"/>
            <a:ext cx="7259241" cy="11430"/>
          </a:xfrm>
          <a:prstGeom prst="roundRect">
            <a:avLst>
              <a:gd name="adj" fmla="val 750139"/>
            </a:avLst>
          </a:prstGeom>
          <a:solidFill>
            <a:srgbClr val="E1C7B6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890379"/>
            <a:ext cx="6456164" cy="117609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727" y="6299002"/>
            <a:ext cx="287060" cy="35873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6531" y="6094452"/>
            <a:ext cx="33256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Practice Common Patterns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7486531" y="6535698"/>
            <a:ext cx="611516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the patterns from this presentation in your own apps</a:t>
            </a:r>
            <a:endParaRPr lang="en-US" sz="160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3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the Layout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40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15658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Device Fragmentation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0366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screen sizes and resolutions across iOS and Android devices.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140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15658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Positioning Complexity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0366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positioning is tedious and breaks across different screens.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62153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Responsive Needs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4731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Apps must adapt to orientation changes and screen dimensions.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44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Flexbox?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0238"/>
            <a:ext cx="3285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Flexible Layout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138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Flexbox is a powerful one-dimensional layout system that arranges elements along a single axis (either horizontally or vertically).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416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offers intelligent space distribution and alignment capabilities that solve many common UI layout challenges efficiently.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860238"/>
            <a:ext cx="3984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Native Implementation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4413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React Native, Flexbox is the core layout engine with 'flex' being the default display style for all components.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37126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web CSS, all container views in React Native automatically use Flexbox layouts, simplifying cross-platform UI development.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820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BC5610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Layout with Flexbox · React Native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707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Flex Container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 Container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parent element that holds flex items. In React Native, any View can be a flex container.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 Items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children of a flex container. They can be Views, Text, Images, or other components.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3172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 Axis &amp; Cross Axis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and secondary directions that items are arranged along. They change based on flexDirection.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720"/>
            <a:ext cx="6018014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flexDirection Property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26" y="1647468"/>
            <a:ext cx="1116449" cy="16438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2898" y="187071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row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32898" y="2353508"/>
            <a:ext cx="612957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placed horizontally from left to right (default in web, not in React Native)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6" y="3291364"/>
            <a:ext cx="1116449" cy="16438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2898" y="351460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column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32898" y="3997404"/>
            <a:ext cx="612957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placed vertically from top to bottom (default in React Native)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" y="4935260"/>
            <a:ext cx="1116449" cy="13398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2898" y="5158502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row-reverse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32898" y="5641300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placed horizontally from right to left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26" y="6275070"/>
            <a:ext cx="1116449" cy="13398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32898" y="6498312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column-reverse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32898" y="6981111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placed vertically from bottom to top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65379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justifyContent Property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flex-start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packed toward the start of the main axis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centered along the main axis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flex-end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packed toward the end of the main axis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28767"/>
            <a:ext cx="4302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space-between/around/evenly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distributed with equal spacing in different ways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5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alignItems Property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11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01747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stretch to fill the container along the cross axis (default)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09868" y="337935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21" y="3503295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2712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flex-start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203377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aligned to the start of the cross axis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574756" y="274093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609" y="2864882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947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center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94771" y="4759762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centered along the cross axis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928" y="4536400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481304" y="5462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flex-end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9481304" y="5953244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aligned to the end of the cross axis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7574756" y="60838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609" y="6207800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313861" y="534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baseline</a:t>
            </a:r>
            <a:endParaRPr lang="en-US" sz="2200" dirty="0"/>
          </a:p>
        </p:txBody>
      </p:sp>
      <p:sp>
        <p:nvSpPr>
          <p:cNvPr id="24" name="Text 14"/>
          <p:cNvSpPr/>
          <p:nvPr/>
        </p:nvSpPr>
        <p:spPr>
          <a:xfrm>
            <a:off x="793790" y="583632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are aligned by their text baselines</a:t>
            </a:r>
            <a:endParaRPr lang="en-US" sz="1750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5609868" y="544544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721" y="5569387"/>
            <a:ext cx="255151" cy="318968"/>
          </a:xfrm>
          <a:prstGeom prst="rect">
            <a:avLst/>
          </a:prstGeom>
        </p:spPr>
      </p:pic>
      <p:pic>
        <p:nvPicPr>
          <p:cNvPr id="2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 Property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flex: 1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4671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 takes all available space proportionally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5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flex: 2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433304" y="4269224"/>
            <a:ext cx="44172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 takes twice as much space as flex: 1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flex: 0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509272" y="5632847"/>
            <a:ext cx="51576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 does not grow, only takes necessary space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flex property determines how items grow or shrink to fill available space. Higher values take proportionally more space.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73096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Combining Flex Properties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2831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the container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28319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a View with flex: 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 the direction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54503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row or column based on your layout needs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Align the content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60598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justifyContent and alignItems for precise positioning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3332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Adjust child proportions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5909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flex values to children to control their size ratios</a:t>
            </a:r>
            <a:endParaRPr lang="en-US" sz="17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2025-05-01T02:01:57Z</dcterms:created>
  <dcterms:modified xsi:type="dcterms:W3CDTF">2025-05-01T02:01:57Z</dcterms:modified>
</cp:coreProperties>
</file>